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84DCF9-3E84-55B0-3D4C-74FF46496076}" v="89" dt="2025-10-03T18:57:11.3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44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49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2AB34F-E75C-451A-8410-05B6C249E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8061" y="914400"/>
            <a:ext cx="4892948" cy="3427867"/>
          </a:xfrm>
        </p:spPr>
        <p:txBody>
          <a:bodyPr anchor="t">
            <a:normAutofit/>
          </a:bodyPr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9835" y="5253051"/>
            <a:ext cx="4941173" cy="812923"/>
          </a:xfrm>
        </p:spPr>
        <p:txBody>
          <a:bodyPr anchor="t">
            <a:normAutofit/>
          </a:bodyPr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8375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Vector background of vibrant colors splashing">
            <a:extLst>
              <a:ext uri="{FF2B5EF4-FFF2-40B4-BE49-F238E27FC236}">
                <a16:creationId xmlns:a16="http://schemas.microsoft.com/office/drawing/2014/main" id="{ACA8DF46-6196-EFE8-9FDD-F8CDFDC15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pic>
        <p:nvPicPr>
          <p:cNvPr id="6" name="Picture 5" descr="A red and blue neon letter a&#10;&#10;AI-generated content may be incorrect.">
            <a:extLst>
              <a:ext uri="{FF2B5EF4-FFF2-40B4-BE49-F238E27FC236}">
                <a16:creationId xmlns:a16="http://schemas.microsoft.com/office/drawing/2014/main" id="{4EDE4FA4-B207-87C5-CCF4-7DF97CB7F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" y="-1931"/>
            <a:ext cx="12186849" cy="68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1C440-BAF1-8A98-2584-86635E7568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10B7F2-32DB-81E5-E3AE-48E1520760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CAE5EAD-96AD-749F-8B7F-6BB3A597C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2" y="0"/>
            <a:ext cx="12194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2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FD47-8CBC-F749-8CFC-1095D76867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BAE02-F15B-0389-74A0-8A10D828B2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9EDDF1D8-1B79-9B38-AB1D-A31A46AB6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" y="17248"/>
            <a:ext cx="12189167" cy="684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58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3DD60-279D-8AB3-7855-BF58A55337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366F78-4C40-DD15-86C2-0F43896DF0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list of tasks with text&#10;&#10;AI-generated content may be incorrect.">
            <a:extLst>
              <a:ext uri="{FF2B5EF4-FFF2-40B4-BE49-F238E27FC236}">
                <a16:creationId xmlns:a16="http://schemas.microsoft.com/office/drawing/2014/main" id="{589294CD-6688-0F8C-CC87-19A05670A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0" y="3991"/>
            <a:ext cx="12178613" cy="685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04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B5D34-5195-149E-1CBF-24D087BDCF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42A88-24BB-583B-5DBA-1FD424F7DE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F0CC83AA-F820-E139-28C3-79DE91185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983" y="5730"/>
            <a:ext cx="12326314" cy="685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3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2CF86-DCBD-6016-E081-EBEF2A097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7700E-0A45-6C6C-7B79-E4101F7EC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5CAAAF-6926-CBB6-59FF-1F52DED48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" y="4376"/>
            <a:ext cx="12183504" cy="68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4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50B4A-483B-5A72-59F2-12E866648F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43947-22AE-8674-766F-F2BF3D6F65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7E6339-1F5B-4D49-8BA1-9A6BED8E8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" y="3522"/>
            <a:ext cx="12189239" cy="68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03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208B6-CE1A-D1A6-2097-3CAE5FDE4C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0C714-568A-6F7C-4637-28724EED30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D3DA57F6-B9BB-64A6-66C4-2060702EC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" y="-2760"/>
            <a:ext cx="12192275" cy="686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6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29EE-80DC-921E-D3C4-A8A34ECA65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6E4BB-741A-7BAF-0287-790A8E8D3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262EBC2-6814-6762-488F-A5670BFD1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" y="-2886"/>
            <a:ext cx="12161692" cy="686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9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21AEE-6058-9CC4-8A4F-50DC6292D1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E2785D-7CC9-950D-41B6-9154794FB2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diagram of a journey&#10;&#10;AI-generated content may be incorrect.">
            <a:extLst>
              <a:ext uri="{FF2B5EF4-FFF2-40B4-BE49-F238E27FC236}">
                <a16:creationId xmlns:a16="http://schemas.microsoft.com/office/drawing/2014/main" id="{943CF8C2-B064-C536-A584-E737EBF57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" y="0"/>
            <a:ext cx="12187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8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C01A-9120-6009-CA5B-E7A02FBA96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99D0A-261D-E754-8B08-2CC84C8D19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928E0-E0E9-4DCB-9C1E-0C07286AC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" y="20927"/>
            <a:ext cx="12188824" cy="683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68789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DashVTI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60</cp:revision>
  <dcterms:created xsi:type="dcterms:W3CDTF">2025-10-03T18:37:21Z</dcterms:created>
  <dcterms:modified xsi:type="dcterms:W3CDTF">2025-10-03T18:57:35Z</dcterms:modified>
</cp:coreProperties>
</file>